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12/25/2018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724400"/>
            <a:ext cx="8305800" cy="1143000"/>
          </a:xfrm>
        </p:spPr>
        <p:txBody>
          <a:bodyPr/>
          <a:lstStyle/>
          <a:p>
            <a:r>
              <a:rPr lang="en-US" dirty="0" smtClean="0"/>
              <a:t>Mihika Saxena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z="8000" smtClean="0"/>
              <a:t>RUMI AND SHAMS</a:t>
            </a:r>
            <a:endParaRPr lang="en-US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ownload (2).jf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0" y="1752600"/>
            <a:ext cx="2971800" cy="429462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Jalal </a:t>
            </a:r>
            <a:r>
              <a:rPr lang="en-US" dirty="0" smtClean="0"/>
              <a:t>–</a:t>
            </a:r>
            <a:r>
              <a:rPr smtClean="0"/>
              <a:t>ad- Din Muhammad Rumi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733800" y="6096000"/>
            <a:ext cx="251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Sources: Google 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s (1).jf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000" y="762000"/>
            <a:ext cx="3700462" cy="4620975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514600" y="5638800"/>
            <a:ext cx="7315200" cy="609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</a:t>
            </a:r>
            <a:r>
              <a:rPr smtClean="0"/>
              <a:t>hirling Dervishes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114800" y="6172200"/>
            <a:ext cx="251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s (2).jf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67000" y="1905000"/>
            <a:ext cx="3780108" cy="3970169"/>
          </a:xfr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        SHAMS  TABRIZI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38600" y="6019800"/>
            <a:ext cx="25100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         THE MEETING</a:t>
            </a:r>
            <a:endParaRPr lang="en-US" dirty="0"/>
          </a:p>
        </p:txBody>
      </p:sp>
      <p:pic>
        <p:nvPicPr>
          <p:cNvPr id="7" name="Content Placeholder 6" descr="download (3).jf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76800" y="3810000"/>
            <a:ext cx="3691501" cy="2533650"/>
          </a:xfrm>
        </p:spPr>
      </p:pic>
      <p:pic>
        <p:nvPicPr>
          <p:cNvPr id="8" name="Picture 7" descr="images (3).jf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524000"/>
            <a:ext cx="3962400" cy="30219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029200" y="1447800"/>
            <a:ext cx="2545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OF RUMI AND SHAMS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96000" y="6324600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 Why should I seek? </a:t>
            </a:r>
            <a:r>
              <a:rPr lang="en-US" i="1" dirty="0" smtClean="0"/>
              <a:t> Am the same as </a:t>
            </a:r>
          </a:p>
          <a:p>
            <a:pPr>
              <a:buNone/>
            </a:pPr>
            <a:r>
              <a:rPr lang="en-US" i="1" dirty="0" smtClean="0"/>
              <a:t>      he. His essence speaks through me.</a:t>
            </a:r>
          </a:p>
          <a:p>
            <a:pPr>
              <a:buNone/>
            </a:pPr>
            <a:r>
              <a:rPr lang="en-US" i="1" dirty="0" smtClean="0"/>
              <a:t>     I have been looking for myself! ”</a:t>
            </a:r>
          </a:p>
          <a:p>
            <a:pPr>
              <a:buNone/>
            </a:pPr>
            <a:endParaRPr lang="en-US" i="1" dirty="0" smtClean="0"/>
          </a:p>
          <a:p>
            <a:r>
              <a:rPr lang="en-US" i="1" dirty="0" smtClean="0"/>
              <a:t>“Shams-e-Tabriz :</a:t>
            </a:r>
          </a:p>
          <a:p>
            <a:pPr>
              <a:buNone/>
            </a:pPr>
            <a:r>
              <a:rPr lang="en-US" i="1" dirty="0" smtClean="0"/>
              <a:t>     you are either the light of god </a:t>
            </a:r>
          </a:p>
          <a:p>
            <a:pPr>
              <a:buNone/>
            </a:pPr>
            <a:r>
              <a:rPr lang="en-US" i="1" dirty="0" smtClean="0"/>
              <a:t>     Or god himself in human </a:t>
            </a:r>
            <a:r>
              <a:rPr lang="en-US" i="1" dirty="0" smtClean="0"/>
              <a:t>form.”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INFLUENCE OF SHAMS</a:t>
            </a:r>
            <a:endParaRPr lang="en-US" dirty="0"/>
          </a:p>
        </p:txBody>
      </p:sp>
      <p:pic>
        <p:nvPicPr>
          <p:cNvPr id="4" name="Picture 3" descr="download (5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2819400"/>
            <a:ext cx="3238500" cy="33709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19800" y="6324600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 (4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304801"/>
            <a:ext cx="3549107" cy="5105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62200" y="5562600"/>
            <a:ext cx="4233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DIWAN-E-SHAMS-E-TABRIZI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3886200" y="5943600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447800"/>
            <a:ext cx="8229600" cy="4572000"/>
          </a:xfrm>
        </p:spPr>
        <p:txBody>
          <a:bodyPr/>
          <a:lstStyle/>
          <a:p>
            <a:r>
              <a:rPr lang="en-US" dirty="0" smtClean="0"/>
              <a:t>“Late, by myself, in the boat of myself</a:t>
            </a:r>
          </a:p>
          <a:p>
            <a:pPr>
              <a:buNone/>
            </a:pPr>
            <a:r>
              <a:rPr lang="en-US" dirty="0" smtClean="0"/>
              <a:t>    no light and no land anywhere,</a:t>
            </a:r>
          </a:p>
          <a:p>
            <a:pPr>
              <a:buNone/>
            </a:pPr>
            <a:r>
              <a:rPr lang="en-US" dirty="0" smtClean="0"/>
              <a:t>    cloud cover thick. I try to stay</a:t>
            </a:r>
          </a:p>
          <a:p>
            <a:pPr>
              <a:buNone/>
            </a:pPr>
            <a:r>
              <a:rPr lang="en-US" dirty="0" smtClean="0"/>
              <a:t>    just above the surface, yet I am already  </a:t>
            </a:r>
          </a:p>
          <a:p>
            <a:pPr>
              <a:buNone/>
            </a:pPr>
            <a:r>
              <a:rPr lang="en-US" dirty="0" smtClean="0"/>
              <a:t>    under and living within the ocean.”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  TEACHINGS OF RUMI</a:t>
            </a:r>
            <a:endParaRPr lang="en-US" dirty="0"/>
          </a:p>
        </p:txBody>
      </p:sp>
      <p:pic>
        <p:nvPicPr>
          <p:cNvPr id="4" name="Picture 3" descr="images (5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3733800"/>
            <a:ext cx="4057650" cy="2743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24600" y="6488668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381000"/>
            <a:ext cx="8229600" cy="4572000"/>
          </a:xfrm>
        </p:spPr>
        <p:txBody>
          <a:bodyPr/>
          <a:lstStyle/>
          <a:p>
            <a:r>
              <a:rPr lang="en-US" dirty="0" smtClean="0"/>
              <a:t>“ No matter how fast you run, </a:t>
            </a:r>
          </a:p>
          <a:p>
            <a:pPr>
              <a:buNone/>
            </a:pPr>
            <a:r>
              <a:rPr lang="en-US" dirty="0" smtClean="0"/>
              <a:t>   your shadow more than keeps up.</a:t>
            </a:r>
          </a:p>
          <a:p>
            <a:pPr>
              <a:buNone/>
            </a:pPr>
            <a:r>
              <a:rPr lang="en-US" dirty="0" smtClean="0"/>
              <a:t>   sometimes its in front! </a:t>
            </a:r>
          </a:p>
          <a:p>
            <a:pPr>
              <a:buNone/>
            </a:pPr>
            <a:r>
              <a:rPr lang="en-US" dirty="0" smtClean="0"/>
              <a:t>   But the shadow has been serving you</a:t>
            </a:r>
          </a:p>
          <a:p>
            <a:pPr>
              <a:buNone/>
            </a:pPr>
            <a:r>
              <a:rPr lang="en-US" dirty="0" smtClean="0"/>
              <a:t>   What hurts you blesses you </a:t>
            </a:r>
          </a:p>
          <a:p>
            <a:pPr>
              <a:buNone/>
            </a:pPr>
            <a:r>
              <a:rPr lang="en-US" dirty="0" smtClean="0"/>
              <a:t>   Darkness is your candle</a:t>
            </a:r>
          </a:p>
          <a:p>
            <a:pPr>
              <a:buNone/>
            </a:pPr>
            <a:r>
              <a:rPr lang="en-US" dirty="0" smtClean="0"/>
              <a:t>   Your boundaries are your quest. ”</a:t>
            </a:r>
            <a:endParaRPr lang="en-US" dirty="0"/>
          </a:p>
        </p:txBody>
      </p:sp>
      <p:pic>
        <p:nvPicPr>
          <p:cNvPr id="4" name="Picture 3" descr="download (7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1676400"/>
            <a:ext cx="2728913" cy="43195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24600" y="6096000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 After meeting shams my father danced all day and sang all night. He had been an ascetic, now he became drunk in love. “</a:t>
            </a:r>
          </a:p>
          <a:p>
            <a:pPr>
              <a:buNone/>
            </a:pPr>
            <a:r>
              <a:rPr lang="en-US" dirty="0" smtClean="0"/>
              <a:t>                           - Sultan </a:t>
            </a:r>
            <a:r>
              <a:rPr lang="en-US" dirty="0" smtClean="0"/>
              <a:t>Walled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                   CONCLUSION</a:t>
            </a:r>
            <a:endParaRPr lang="en-US" dirty="0"/>
          </a:p>
        </p:txBody>
      </p:sp>
      <p:pic>
        <p:nvPicPr>
          <p:cNvPr id="4" name="Picture 3" descr="images (6).jf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3429000"/>
            <a:ext cx="4303776" cy="2743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43400" y="6172200"/>
            <a:ext cx="2510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Sources: </a:t>
            </a:r>
            <a:r>
              <a:rPr lang="en-US" dirty="0" smtClean="0"/>
              <a:t>Google </a:t>
            </a:r>
            <a:r>
              <a:rPr lang="en-US" dirty="0" smtClean="0"/>
              <a:t>images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98</TotalTime>
  <Words>246</Words>
  <Application>Microsoft Office PowerPoint</Application>
  <PresentationFormat>On-screen Show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Paper</vt:lpstr>
      <vt:lpstr>RUMI AND SHAMS</vt:lpstr>
      <vt:lpstr>   Jalal –ad- Din Muhammad Rumi</vt:lpstr>
      <vt:lpstr>Whirling Dervishes</vt:lpstr>
      <vt:lpstr>                 SHAMS  TABRIZI</vt:lpstr>
      <vt:lpstr>                  THE MEETING</vt:lpstr>
      <vt:lpstr>         INFLUENCE OF SHAMS</vt:lpstr>
      <vt:lpstr>Slide 7</vt:lpstr>
      <vt:lpstr>           TEACHINGS OF RUMI</vt:lpstr>
      <vt:lpstr>Slide 9</vt:lpstr>
      <vt:lpstr>                   CONCLUSION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RUMI AND SHAMS</dc:title>
  <dc:creator>mihika</dc:creator>
  <cp:lastModifiedBy>mihika</cp:lastModifiedBy>
  <cp:revision>4</cp:revision>
  <dcterms:created xsi:type="dcterms:W3CDTF">2006-08-16T00:00:00Z</dcterms:created>
  <dcterms:modified xsi:type="dcterms:W3CDTF">2018-12-25T16:45:24Z</dcterms:modified>
</cp:coreProperties>
</file>